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63" d="100"/>
          <a:sy n="63" d="100"/>
        </p:scale>
        <p:origin x="15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Darth Daniel Suen </a:t>
            </a:r>
          </a:p>
          <a:p>
            <a:r>
              <a:rPr lang="en-US" dirty="0"/>
              <a:t>Darth 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Buttons, Switches, Joystick Input Circuit</a:t>
            </a:r>
          </a:p>
          <a:p>
            <a:r>
              <a:rPr lang="en-US" sz="1600" dirty="0"/>
              <a:t>Audio Circuit</a:t>
            </a:r>
          </a:p>
          <a:p>
            <a:r>
              <a:rPr lang="en-US" sz="1600" dirty="0"/>
              <a:t>Battery Recharge Circuit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A2ABA-D06A-4593-9661-59949CDB94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2384515"/>
            <a:ext cx="4706339" cy="28478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75930-5630-4561-A364-2DB966D882B7}"/>
              </a:ext>
            </a:extLst>
          </p:cNvPr>
          <p:cNvSpPr txBox="1"/>
          <p:nvPr/>
        </p:nvSpPr>
        <p:spPr>
          <a:xfrm>
            <a:off x="1522036" y="2124539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1FC87-0953-4635-9823-66BC0FCBBD78}"/>
              </a:ext>
            </a:extLst>
          </p:cNvPr>
          <p:cNvSpPr txBox="1"/>
          <p:nvPr/>
        </p:nvSpPr>
        <p:spPr>
          <a:xfrm>
            <a:off x="4624773" y="1982323"/>
            <a:ext cx="237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B7F68-CC8F-44DD-AEA9-245D3CA09159}"/>
              </a:ext>
            </a:extLst>
          </p:cNvPr>
          <p:cNvSpPr txBox="1"/>
          <p:nvPr/>
        </p:nvSpPr>
        <p:spPr>
          <a:xfrm>
            <a:off x="7103680" y="1982323"/>
            <a:ext cx="19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 Flowchart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CB7C4F-17C5-4C07-8893-2047264D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41" y="2392135"/>
            <a:ext cx="2209800" cy="3135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8B5284-A86F-4BB1-9CC8-A5ECA18C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09" y="2384515"/>
            <a:ext cx="2129790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8371</TotalTime>
  <Words>285</Words>
  <Application>Microsoft Office PowerPoint</Application>
  <PresentationFormat>On-screen Show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Steven Paek</cp:lastModifiedBy>
  <cp:revision>324</cp:revision>
  <cp:lastPrinted>2014-01-31T19:29:42Z</cp:lastPrinted>
  <dcterms:created xsi:type="dcterms:W3CDTF">2013-09-18T13:46:37Z</dcterms:created>
  <dcterms:modified xsi:type="dcterms:W3CDTF">2019-01-28T17:23:18Z</dcterms:modified>
</cp:coreProperties>
</file>